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7" r:id="rId5"/>
  </p:sldMasterIdLst>
  <p:notesMasterIdLst>
    <p:notesMasterId r:id="rId10"/>
  </p:notesMasterIdLst>
  <p:handoutMasterIdLst>
    <p:handoutMasterId r:id="rId11"/>
  </p:handoutMasterIdLst>
  <p:sldIdLst>
    <p:sldId id="266" r:id="rId6"/>
    <p:sldId id="264" r:id="rId7"/>
    <p:sldId id="269" r:id="rId8"/>
    <p:sldId id="270" r:id="rId9"/>
  </p:sldIdLst>
  <p:sldSz cx="9144000" cy="5143500" type="screen16x9"/>
  <p:notesSz cx="6834188" cy="99790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43">
          <p15:clr>
            <a:srgbClr val="A4A3A4"/>
          </p15:clr>
        </p15:guide>
        <p15:guide id="2" pos="215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4594A"/>
    <a:srgbClr val="E40520"/>
    <a:srgbClr val="005279"/>
    <a:srgbClr val="55B8A4"/>
    <a:srgbClr val="6D65AB"/>
    <a:srgbClr val="788487"/>
    <a:srgbClr val="4091B6"/>
    <a:srgbClr val="D9DCE4"/>
    <a:srgbClr val="8CC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Helle Formatvorlage 3 - Akz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660B408-B3CF-4A94-85FC-2B1E0A45F4A2}" styleName="Dunkle Formatvorlage 2 - Akzent 1/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E8034E78-7F5D-4C2E-B375-FC64B27BC917}" styleName="Dunkle Formatvorlag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unkle Formatvorlage 2 - Akzent 5/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8603FDC-E32A-4AB5-989C-0864C3EAD2B8}" styleName="Designformatvorlage 2 - Akz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03447BB-5D67-496B-8E87-E561075AD55C}" styleName="Dunkle Formatvorlage 1 - Akz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ittlere Formatvorlage 3 - Akz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56" d="100"/>
          <a:sy n="156" d="100"/>
        </p:scale>
        <p:origin x="808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143"/>
        <p:guide pos="215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71125" y="0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58CDE-C114-442B-91BB-C02E4A897291}" type="datetimeFigureOut">
              <a:rPr lang="de-DE" smtClean="0"/>
              <a:pPr/>
              <a:t>26.02.21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71125" y="9478342"/>
            <a:ext cx="2961481" cy="49895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D94D9C-2044-4EEC-8AAC-456FB9F09C0A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3910513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svg>
</file>

<file path=ppt/media/image13.jpg>
</file>

<file path=ppt/media/image14.jpg>
</file>

<file path=ppt/media/image15.jpg>
</file>

<file path=ppt/media/image16.jpeg>
</file>

<file path=ppt/media/image17.jpg>
</file>

<file path=ppt/media/image18.jpg>
</file>

<file path=ppt/media/image2.svg>
</file>

<file path=ppt/media/image4.png>
</file>

<file path=ppt/media/image5.svg>
</file>

<file path=ppt/media/image6.png>
</file>

<file path=ppt/media/image7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-1143000" y="0"/>
            <a:ext cx="9139238" cy="5141913"/>
          </a:xfrm>
          <a:prstGeom prst="rect">
            <a:avLst/>
          </a:prstGeom>
          <a:noFill/>
          <a:ln w="12700">
            <a:noFill/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0" y="5676181"/>
            <a:ext cx="6834188" cy="3907841"/>
          </a:xfrm>
          <a:prstGeom prst="rect">
            <a:avLst/>
          </a:prstGeom>
        </p:spPr>
        <p:txBody>
          <a:bodyPr vert="horz" lIns="252000" tIns="45720" rIns="25200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71125" y="9750338"/>
            <a:ext cx="2961481" cy="22695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08432-0240-4102-B75D-1C8A47998186}" type="slidenum">
              <a:rPr lang="de-DE" smtClean="0"/>
              <a:pPr/>
              <a:t>‹#›</a:t>
            </a:fld>
            <a:endParaRPr lang="de-DE"/>
          </a:p>
        </p:txBody>
      </p:sp>
      <p:cxnSp>
        <p:nvCxnSpPr>
          <p:cNvPr id="9" name="Gerade Verbindung 8"/>
          <p:cNvCxnSpPr/>
          <p:nvPr/>
        </p:nvCxnSpPr>
        <p:spPr>
          <a:xfrm>
            <a:off x="0" y="5350005"/>
            <a:ext cx="6834188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08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Bef>
        <a:spcPts val="1200"/>
      </a:spcBef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1pPr>
    <a:lvl2pPr marL="171450" indent="-171450" algn="l" defTabSz="914400" rtl="0" eaLnBrk="1" latinLnBrk="0" hangingPunct="1">
      <a:spcBef>
        <a:spcPts val="1200"/>
      </a:spcBef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2pPr>
    <a:lvl3pPr marL="361950" indent="-190500" algn="l" defTabSz="914400" rtl="0" eaLnBrk="1" latinLnBrk="0" hangingPunct="1">
      <a:spcBef>
        <a:spcPts val="600"/>
      </a:spcBef>
      <a:buFont typeface="Arial" pitchFamily="34" charset="0"/>
      <a:buChar char="•"/>
      <a:tabLst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3pPr>
    <a:lvl4pPr marL="533400" indent="-171450" algn="l" defTabSz="914400" rtl="0" eaLnBrk="1" latinLnBrk="0" hangingPunct="1">
      <a:buFont typeface="Arial" pitchFamily="34" charset="0"/>
      <a:buChar char="•"/>
      <a:defRPr sz="1200" kern="1200">
        <a:solidFill>
          <a:srgbClr val="535353"/>
        </a:solidFill>
        <a:latin typeface="Arial" panose="020B0604020202020204" pitchFamily="34" charset="0"/>
        <a:ea typeface="Segoe UI" pitchFamily="34" charset="0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rgbClr val="535353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8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8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8.emf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8.emf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.svg"/><Relationship Id="rId9" Type="http://schemas.openxmlformats.org/officeDocument/2006/relationships/image" Target="../media/image8.emf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svg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Relationship Id="rId9" Type="http://schemas.openxmlformats.org/officeDocument/2006/relationships/image" Target="../media/image8.emf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5.svg"/><Relationship Id="rId7" Type="http://schemas.openxmlformats.org/officeDocument/2006/relationships/image" Target="../media/image7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8C9246-B075-4E79-BDF1-59752D573E33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99036" y="4736175"/>
            <a:ext cx="5046212" cy="26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461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92D89D9-1FD6-4D2F-9D09-5F0F2B710871}"/>
              </a:ext>
            </a:extLst>
          </p:cNvPr>
          <p:cNvSpPr/>
          <p:nvPr userDrawn="1"/>
        </p:nvSpPr>
        <p:spPr>
          <a:xfrm>
            <a:off x="-11010" y="-1"/>
            <a:ext cx="9155010" cy="5143501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851451F8-AE7E-41C2-969E-8B96A1710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53" y="183600"/>
            <a:ext cx="7123328" cy="38598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pic>
        <p:nvPicPr>
          <p:cNvPr id="6" name="Grafik 13">
            <a:extLst>
              <a:ext uri="{FF2B5EF4-FFF2-40B4-BE49-F238E27FC236}">
                <a16:creationId xmlns:a16="http://schemas.microsoft.com/office/drawing/2014/main" id="{A3695493-7E1E-494E-A01C-27930C2DB36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9128" y="4710201"/>
            <a:ext cx="1378800" cy="27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81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D24153-0811-4AB1-83A2-DDBC4141CA86}"/>
              </a:ext>
            </a:extLst>
          </p:cNvPr>
          <p:cNvSpPr/>
          <p:nvPr userDrawn="1"/>
        </p:nvSpPr>
        <p:spPr>
          <a:xfrm>
            <a:off x="-11010" y="0"/>
            <a:ext cx="9155010" cy="5143500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D720BF1-7F7D-40C8-8722-1457C24E5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53" y="183600"/>
            <a:ext cx="7123328" cy="38598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pic>
        <p:nvPicPr>
          <p:cNvPr id="6" name="Grafik 13">
            <a:extLst>
              <a:ext uri="{FF2B5EF4-FFF2-40B4-BE49-F238E27FC236}">
                <a16:creationId xmlns:a16="http://schemas.microsoft.com/office/drawing/2014/main" id="{9F5E694F-1A66-4AF3-B2D7-B40B598AB1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9128" y="4710201"/>
            <a:ext cx="1378800" cy="27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414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BF6EC13-A217-46FF-B833-15F4E80EE926}"/>
              </a:ext>
            </a:extLst>
          </p:cNvPr>
          <p:cNvSpPr/>
          <p:nvPr userDrawn="1"/>
        </p:nvSpPr>
        <p:spPr>
          <a:xfrm>
            <a:off x="-11010" y="0"/>
            <a:ext cx="9155010" cy="5143500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D6023618-6CC9-493B-93D5-C80CC5B51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753" y="183600"/>
            <a:ext cx="7123328" cy="38598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pic>
        <p:nvPicPr>
          <p:cNvPr id="6" name="Grafik 13">
            <a:extLst>
              <a:ext uri="{FF2B5EF4-FFF2-40B4-BE49-F238E27FC236}">
                <a16:creationId xmlns:a16="http://schemas.microsoft.com/office/drawing/2014/main" id="{417AD76C-0FF4-43AD-8EEA-81398C0853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9128" y="4710201"/>
            <a:ext cx="1378800" cy="27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29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grü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1F0E14E-85EE-4A7A-9031-446A3D03915F}"/>
              </a:ext>
            </a:extLst>
          </p:cNvPr>
          <p:cNvSpPr/>
          <p:nvPr userDrawn="1"/>
        </p:nvSpPr>
        <p:spPr>
          <a:xfrm>
            <a:off x="-11010" y="-1"/>
            <a:ext cx="9155010" cy="3924299"/>
          </a:xfrm>
          <a:prstGeom prst="rect">
            <a:avLst/>
          </a:prstGeom>
          <a:solidFill>
            <a:srgbClr val="55B8A4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FC0A1987-A0F7-48BE-80A5-6722510945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055" y="1121569"/>
            <a:ext cx="8102880" cy="1505157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472C66-B85F-45CA-BDD0-35DC62F2D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046BAA-92BE-40A4-8096-3E4B58CF3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Bezeichnung Präsentation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F81D8-2D2A-4D4D-A7A0-187A74608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54742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C67582C-2D49-48EE-B03E-1B6C28A3A250}"/>
              </a:ext>
            </a:extLst>
          </p:cNvPr>
          <p:cNvSpPr/>
          <p:nvPr userDrawn="1"/>
        </p:nvSpPr>
        <p:spPr>
          <a:xfrm>
            <a:off x="-11010" y="-1"/>
            <a:ext cx="9155010" cy="3924299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CA15387C-2715-4DAC-B6D7-ADA2AA2CA0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055" y="1121569"/>
            <a:ext cx="8102880" cy="1505157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5" name="Fußzeilenplatzhalter 2">
            <a:extLst>
              <a:ext uri="{FF2B5EF4-FFF2-40B4-BE49-F238E27FC236}">
                <a16:creationId xmlns:a16="http://schemas.microsoft.com/office/drawing/2014/main" id="{ED71D301-1DDD-4764-AF2C-0DA63CC08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16" name="Foliennummernplatzhalter 3">
            <a:extLst>
              <a:ext uri="{FF2B5EF4-FFF2-40B4-BE49-F238E27FC236}">
                <a16:creationId xmlns:a16="http://schemas.microsoft.com/office/drawing/2014/main" id="{4E2E08BF-2083-4828-9C67-36FA5D959C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2" name="Datumsplatzhalter 4">
            <a:extLst>
              <a:ext uri="{FF2B5EF4-FFF2-40B4-BE49-F238E27FC236}">
                <a16:creationId xmlns:a16="http://schemas.microsoft.com/office/drawing/2014/main" id="{19DF91CB-17D8-44B9-8ADB-E874EC4CF1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6429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r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5C66A956-B0FF-4319-9B71-E4531186362B}"/>
              </a:ext>
            </a:extLst>
          </p:cNvPr>
          <p:cNvSpPr/>
          <p:nvPr userDrawn="1"/>
        </p:nvSpPr>
        <p:spPr>
          <a:xfrm>
            <a:off x="-11010" y="-1"/>
            <a:ext cx="9155010" cy="3924299"/>
          </a:xfrm>
          <a:prstGeom prst="rect">
            <a:avLst/>
          </a:prstGeom>
          <a:solidFill>
            <a:srgbClr val="D4594A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DE85DEA6-17F2-4AFC-BC2F-05A406D4BC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055" y="1121569"/>
            <a:ext cx="8102880" cy="1505157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2" name="Fußzeilenplatzhalter 2">
            <a:extLst>
              <a:ext uri="{FF2B5EF4-FFF2-40B4-BE49-F238E27FC236}">
                <a16:creationId xmlns:a16="http://schemas.microsoft.com/office/drawing/2014/main" id="{386D8C58-CBB3-4D99-BCA1-0E45995D40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A0095DC1-A796-468C-B748-E8149A9552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4" name="Datumsplatzhalter 4">
            <a:extLst>
              <a:ext uri="{FF2B5EF4-FFF2-40B4-BE49-F238E27FC236}">
                <a16:creationId xmlns:a16="http://schemas.microsoft.com/office/drawing/2014/main" id="{B0CE2033-35E3-400F-9498-C5495FE2A0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81341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B_bla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101AC582-1C43-4B27-92CD-CC98F881CFD3}"/>
              </a:ext>
            </a:extLst>
          </p:cNvPr>
          <p:cNvSpPr/>
          <p:nvPr userDrawn="1"/>
        </p:nvSpPr>
        <p:spPr>
          <a:xfrm>
            <a:off x="-11010" y="-1"/>
            <a:ext cx="9155010" cy="3924299"/>
          </a:xfrm>
          <a:prstGeom prst="rect">
            <a:avLst/>
          </a:prstGeom>
          <a:solidFill>
            <a:srgbClr val="005279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17" name="Titel 1">
            <a:extLst>
              <a:ext uri="{FF2B5EF4-FFF2-40B4-BE49-F238E27FC236}">
                <a16:creationId xmlns:a16="http://schemas.microsoft.com/office/drawing/2014/main" id="{1343DAFB-CFA7-4C3E-BB19-0EF647D01D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055" y="1121569"/>
            <a:ext cx="8102880" cy="1505157"/>
          </a:xfrm>
        </p:spPr>
        <p:txBody>
          <a:bodyPr wrap="square" anchor="t" anchorCtr="0">
            <a:spAutoFit/>
          </a:bodyPr>
          <a:lstStyle>
            <a:lvl1pPr algn="ctr">
              <a:lnSpc>
                <a:spcPts val="5500"/>
              </a:lnSpc>
              <a:defRPr sz="50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12" name="Fußzeilenplatzhalter 2">
            <a:extLst>
              <a:ext uri="{FF2B5EF4-FFF2-40B4-BE49-F238E27FC236}">
                <a16:creationId xmlns:a16="http://schemas.microsoft.com/office/drawing/2014/main" id="{B572AEEE-2411-4BE8-B80A-6E1BB65C47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E710A5F4-9AA2-4045-91B0-2B2EFF5DD7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4" name="Datumsplatzhalter 4">
            <a:extLst>
              <a:ext uri="{FF2B5EF4-FFF2-40B4-BE49-F238E27FC236}">
                <a16:creationId xmlns:a16="http://schemas.microsoft.com/office/drawing/2014/main" id="{902707AB-038F-452D-835F-AB39DC150C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95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>
            <a:extLst>
              <a:ext uri="{FF2B5EF4-FFF2-40B4-BE49-F238E27FC236}">
                <a16:creationId xmlns:a16="http://schemas.microsoft.com/office/drawing/2014/main" id="{A77B4694-570E-4975-9A1B-BA45EB3B7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8691921" cy="588376"/>
          </a:xfrm>
        </p:spPr>
        <p:txBody>
          <a:bodyPr anchor="t" anchorCtr="0"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09447A5-C892-3043-9491-E871416C30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6" y="801522"/>
            <a:ext cx="8691921" cy="381405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2" name="Fußzeilenplatzhalter 2">
            <a:extLst>
              <a:ext uri="{FF2B5EF4-FFF2-40B4-BE49-F238E27FC236}">
                <a16:creationId xmlns:a16="http://schemas.microsoft.com/office/drawing/2014/main" id="{908A8715-F203-4C35-82E3-66CC5B2080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13" name="Foliennummernplatzhalter 3">
            <a:extLst>
              <a:ext uri="{FF2B5EF4-FFF2-40B4-BE49-F238E27FC236}">
                <a16:creationId xmlns:a16="http://schemas.microsoft.com/office/drawing/2014/main" id="{12628AC1-BCC1-414F-BFE1-A0173EF099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7" name="Datumsplatzhalter 4">
            <a:extLst>
              <a:ext uri="{FF2B5EF4-FFF2-40B4-BE49-F238E27FC236}">
                <a16:creationId xmlns:a16="http://schemas.microsoft.com/office/drawing/2014/main" id="{B22F62FE-E4C2-4055-8923-5E274803E6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9937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0845DB9C-1CC1-4BF6-BC71-6EECD640F4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006" y="119961"/>
            <a:ext cx="8691921" cy="824768"/>
          </a:xfrm>
        </p:spPr>
        <p:txBody>
          <a:bodyPr anchor="t" anchorCtr="0"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Mastertitelformat</a:t>
            </a:r>
            <a:br>
              <a:rPr lang="de-DE"/>
            </a:br>
            <a:r>
              <a:rPr lang="de-DE"/>
              <a:t>bearbeiten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C80FF614-42F1-5C47-936E-342A3AE25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6" y="1133898"/>
            <a:ext cx="8691921" cy="351158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4" name="Fußzeilenplatzhalter 2">
            <a:extLst>
              <a:ext uri="{FF2B5EF4-FFF2-40B4-BE49-F238E27FC236}">
                <a16:creationId xmlns:a16="http://schemas.microsoft.com/office/drawing/2014/main" id="{18D9738F-9266-4EEE-9B0A-238FB66280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15" name="Foliennummernplatzhalter 3">
            <a:extLst>
              <a:ext uri="{FF2B5EF4-FFF2-40B4-BE49-F238E27FC236}">
                <a16:creationId xmlns:a16="http://schemas.microsoft.com/office/drawing/2014/main" id="{2E011D60-6AA2-4A5F-A89B-B5930E733F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6" name="Datumsplatzhalter 4">
            <a:extLst>
              <a:ext uri="{FF2B5EF4-FFF2-40B4-BE49-F238E27FC236}">
                <a16:creationId xmlns:a16="http://schemas.microsoft.com/office/drawing/2014/main" id="{A25A0DA4-3844-4BEF-B2A6-568F44D5CD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34840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1">
            <a:extLst>
              <a:ext uri="{FF2B5EF4-FFF2-40B4-BE49-F238E27FC236}">
                <a16:creationId xmlns:a16="http://schemas.microsoft.com/office/drawing/2014/main" id="{485F5376-6C35-9A41-A458-143BD897A0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8691921" cy="588376"/>
          </a:xfrm>
        </p:spPr>
        <p:txBody>
          <a:bodyPr anchor="t" anchorCtr="0"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F34272B0-8383-0846-A1FC-1CB41AD7A52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266007" y="801522"/>
            <a:ext cx="4305994" cy="381405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ABC4780B-F1F8-1A4B-A400-06F841801BC2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4651933" y="801522"/>
            <a:ext cx="4305994" cy="3814058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7" name="Fußzeilenplatzhalter 2">
            <a:extLst>
              <a:ext uri="{FF2B5EF4-FFF2-40B4-BE49-F238E27FC236}">
                <a16:creationId xmlns:a16="http://schemas.microsoft.com/office/drawing/2014/main" id="{D22A720C-19A5-4CF2-A957-F3F7B99911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F31262AC-B3C6-4439-9CCE-B32AE311CC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9" name="Datumsplatzhalter 4">
            <a:extLst>
              <a:ext uri="{FF2B5EF4-FFF2-40B4-BE49-F238E27FC236}">
                <a16:creationId xmlns:a16="http://schemas.microsoft.com/office/drawing/2014/main" id="{B45BDA7A-6FED-4204-8FC6-717A7BBC0C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318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B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753503D-618D-4B70-AFC9-BE41DF386D75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99036" y="4736175"/>
            <a:ext cx="5046212" cy="26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435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Content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ildplatzhalter 7">
            <a:extLst>
              <a:ext uri="{FF2B5EF4-FFF2-40B4-BE49-F238E27FC236}">
                <a16:creationId xmlns:a16="http://schemas.microsoft.com/office/drawing/2014/main" id="{A246EF04-7AB8-41B9-8397-57D4D4D071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10325" y="801522"/>
            <a:ext cx="2129661" cy="173313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13" name="Bildplatzhalter 7">
            <a:extLst>
              <a:ext uri="{FF2B5EF4-FFF2-40B4-BE49-F238E27FC236}">
                <a16:creationId xmlns:a16="http://schemas.microsoft.com/office/drawing/2014/main" id="{F009CE96-EDBA-46E1-8BE6-3764D0A87F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663373" y="2314644"/>
            <a:ext cx="1938804" cy="173313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14" name="Bildplatzhalter 7">
            <a:extLst>
              <a:ext uri="{FF2B5EF4-FFF2-40B4-BE49-F238E27FC236}">
                <a16:creationId xmlns:a16="http://schemas.microsoft.com/office/drawing/2014/main" id="{06FDF7DB-374E-46E3-9ACF-59C3DC604A8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710325" y="2626919"/>
            <a:ext cx="2129661" cy="1418244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90C427C8-2741-724B-9628-2422BD9EC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8573980" cy="588376"/>
          </a:xfrm>
        </p:spPr>
        <p:txBody>
          <a:bodyPr anchor="t" anchorCtr="0"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1" name="Bildplatzhalter 7">
            <a:extLst>
              <a:ext uri="{FF2B5EF4-FFF2-40B4-BE49-F238E27FC236}">
                <a16:creationId xmlns:a16="http://schemas.microsoft.com/office/drawing/2014/main" id="{78588EE9-BF7D-D849-B737-57C402339B8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663374" y="801522"/>
            <a:ext cx="1938804" cy="141757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2" name="Bildplatzhalter 7">
            <a:extLst>
              <a:ext uri="{FF2B5EF4-FFF2-40B4-BE49-F238E27FC236}">
                <a16:creationId xmlns:a16="http://schemas.microsoft.com/office/drawing/2014/main" id="{4B763E0A-146D-7D44-BBCD-B07740243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266006" y="801522"/>
            <a:ext cx="4289219" cy="3243641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Bild durch Klicken auf Symbol hinzufügen</a:t>
            </a:r>
          </a:p>
        </p:txBody>
      </p:sp>
      <p:sp>
        <p:nvSpPr>
          <p:cNvPr id="23" name="Fußzeilenplatzhalter 2">
            <a:extLst>
              <a:ext uri="{FF2B5EF4-FFF2-40B4-BE49-F238E27FC236}">
                <a16:creationId xmlns:a16="http://schemas.microsoft.com/office/drawing/2014/main" id="{09D48977-9EA6-4D7E-9A7F-A0541DEBB2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24" name="Foliennummernplatzhalter 3">
            <a:extLst>
              <a:ext uri="{FF2B5EF4-FFF2-40B4-BE49-F238E27FC236}">
                <a16:creationId xmlns:a16="http://schemas.microsoft.com/office/drawing/2014/main" id="{67E8251E-7B09-4977-B3F7-0FA238938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5" name="Datumsplatzhalter 4">
            <a:extLst>
              <a:ext uri="{FF2B5EF4-FFF2-40B4-BE49-F238E27FC236}">
                <a16:creationId xmlns:a16="http://schemas.microsoft.com/office/drawing/2014/main" id="{D33199C3-DA03-4CEE-9DFC-4D2EEE03C7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94827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Inhaltsplatzhalter 8"/>
          <p:cNvSpPr>
            <a:spLocks noGrp="1"/>
          </p:cNvSpPr>
          <p:nvPr>
            <p:ph sz="quarter" idx="17"/>
          </p:nvPr>
        </p:nvSpPr>
        <p:spPr>
          <a:xfrm>
            <a:off x="266005" y="2327179"/>
            <a:ext cx="8570303" cy="48914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60591" y="1388878"/>
            <a:ext cx="8575995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Arial" panose="020B0604020202020204" pitchFamily="34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60591" y="2922687"/>
            <a:ext cx="8575995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8" name="Titel 1">
            <a:extLst>
              <a:ext uri="{FF2B5EF4-FFF2-40B4-BE49-F238E27FC236}">
                <a16:creationId xmlns:a16="http://schemas.microsoft.com/office/drawing/2014/main" id="{16FD33CA-3A33-F341-8E19-BB81280A0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5" y="120885"/>
            <a:ext cx="8570305" cy="588376"/>
          </a:xfrm>
        </p:spPr>
        <p:txBody>
          <a:bodyPr anchor="t" anchorCtr="0"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9" name="Inhaltsplatzhalter 2">
            <a:extLst>
              <a:ext uri="{FF2B5EF4-FFF2-40B4-BE49-F238E27FC236}">
                <a16:creationId xmlns:a16="http://schemas.microsoft.com/office/drawing/2014/main" id="{080D1A91-EC3B-3C4F-ACB4-BB3BC6D7F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6" y="801522"/>
            <a:ext cx="8570303" cy="48099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1" name="Fußzeilenplatzhalter 2">
            <a:extLst>
              <a:ext uri="{FF2B5EF4-FFF2-40B4-BE49-F238E27FC236}">
                <a16:creationId xmlns:a16="http://schemas.microsoft.com/office/drawing/2014/main" id="{F6604480-8A38-4026-B261-304A977D31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22" name="Foliennummernplatzhalter 3">
            <a:extLst>
              <a:ext uri="{FF2B5EF4-FFF2-40B4-BE49-F238E27FC236}">
                <a16:creationId xmlns:a16="http://schemas.microsoft.com/office/drawing/2014/main" id="{EAF163A4-0931-4EB6-823A-609BAB6E30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23" name="Datumsplatzhalter 4">
            <a:extLst>
              <a:ext uri="{FF2B5EF4-FFF2-40B4-BE49-F238E27FC236}">
                <a16:creationId xmlns:a16="http://schemas.microsoft.com/office/drawing/2014/main" id="{055FC4EB-BAEA-485C-8C07-FDDB635B2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1194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Cod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1"/>
          <p:cNvSpPr>
            <a:spLocks noGrp="1"/>
          </p:cNvSpPr>
          <p:nvPr>
            <p:ph type="body" sz="quarter" idx="15" hasCustomPrompt="1"/>
          </p:nvPr>
        </p:nvSpPr>
        <p:spPr bwMode="gray">
          <a:xfrm>
            <a:off x="260592" y="3359752"/>
            <a:ext cx="8584668" cy="805193"/>
          </a:xfrm>
          <a:ln>
            <a:solidFill>
              <a:schemeClr val="accent2"/>
            </a:solidFill>
          </a:ln>
        </p:spPr>
        <p:txBody>
          <a:bodyPr wrap="square" lIns="108000" tIns="108000" rIns="108000" bIns="108000">
            <a:spAutoFit/>
          </a:bodyPr>
          <a:lstStyle>
            <a:lvl1pPr marL="0" indent="0">
              <a:spcBef>
                <a:spcPts val="0"/>
              </a:spcBef>
              <a:buNone/>
              <a:defRPr sz="1400" b="0" baseline="0">
                <a:latin typeface="Courier New" pitchFamily="49" charset="0"/>
                <a:cs typeface="Courier New" pitchFamily="49" charset="0"/>
              </a:defRPr>
            </a:lvl1pPr>
            <a:lvl2pPr marL="1463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2pPr>
            <a:lvl3pPr marL="270000" indent="0">
              <a:spcBef>
                <a:spcPts val="0"/>
              </a:spcBef>
              <a:buClr>
                <a:schemeClr val="tx1"/>
              </a:buClr>
              <a:buFont typeface="Courier New" pitchFamily="49" charset="0"/>
              <a:buNone/>
              <a:defRPr sz="1400" b="0">
                <a:latin typeface="Courier New" pitchFamily="49" charset="0"/>
                <a:cs typeface="Courier New" pitchFamily="49" charset="0"/>
              </a:defRPr>
            </a:lvl3pPr>
            <a:lvl4pPr marL="810000" indent="-270000">
              <a:spcBef>
                <a:spcPts val="0"/>
              </a:spcBef>
              <a:buClr>
                <a:schemeClr val="tx1"/>
              </a:buClr>
              <a:buFont typeface="Segoe UI" pitchFamily="34" charset="0"/>
              <a:buChar char="&gt;"/>
              <a:defRPr sz="1600"/>
            </a:lvl4pPr>
          </a:lstStyle>
          <a:p>
            <a:pPr lvl="0"/>
            <a:r>
              <a:rPr lang="de-DE"/>
              <a:t>Platzhalter: Schrift Courier New, nicht kleiner als 14pt</a:t>
            </a:r>
          </a:p>
          <a:p>
            <a:pPr lvl="1"/>
            <a:r>
              <a:rPr lang="de-DE"/>
              <a:t>Text</a:t>
            </a:r>
          </a:p>
          <a:p>
            <a:pPr lvl="2"/>
            <a:r>
              <a:rPr lang="de-DE"/>
              <a:t>Text</a:t>
            </a: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7FF42DDC-53FA-F04A-9E77-9323D41C6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6" y="120885"/>
            <a:ext cx="8578971" cy="588376"/>
          </a:xfrm>
        </p:spPr>
        <p:txBody>
          <a:bodyPr anchor="t" anchorCtr="0"/>
          <a:lstStyle>
            <a:lvl1pPr>
              <a:defRPr>
                <a:latin typeface="+mn-lt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5" name="Inhaltsplatzhalter 2">
            <a:extLst>
              <a:ext uri="{FF2B5EF4-FFF2-40B4-BE49-F238E27FC236}">
                <a16:creationId xmlns:a16="http://schemas.microsoft.com/office/drawing/2014/main" id="{42BB6BFF-C8C2-2F43-89AE-1D4F8B0BE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007" y="801522"/>
            <a:ext cx="8578970" cy="248146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7" name="Fußzeilenplatzhalter 2">
            <a:extLst>
              <a:ext uri="{FF2B5EF4-FFF2-40B4-BE49-F238E27FC236}">
                <a16:creationId xmlns:a16="http://schemas.microsoft.com/office/drawing/2014/main" id="{A0F25181-18B2-4192-9083-84B32994C0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18" name="Foliennummernplatzhalter 3">
            <a:extLst>
              <a:ext uri="{FF2B5EF4-FFF2-40B4-BE49-F238E27FC236}">
                <a16:creationId xmlns:a16="http://schemas.microsoft.com/office/drawing/2014/main" id="{815DF0B9-D62C-4D0A-87ED-E9CE436764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9" name="Datumsplatzhalter 4">
            <a:extLst>
              <a:ext uri="{FF2B5EF4-FFF2-40B4-BE49-F238E27FC236}">
                <a16:creationId xmlns:a16="http://schemas.microsoft.com/office/drawing/2014/main" id="{DBDEDABB-00B2-4983-A2FC-25D3821818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14701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04_Content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ußzeilenplatzhalter 2">
            <a:extLst>
              <a:ext uri="{FF2B5EF4-FFF2-40B4-BE49-F238E27FC236}">
                <a16:creationId xmlns:a16="http://schemas.microsoft.com/office/drawing/2014/main" id="{66ACDFA8-0E9A-46F6-8AA0-E299660D7F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C73497BC-6C08-44B9-9860-FDF6FAFD30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Datumsplatzhalter 4">
            <a:extLst>
              <a:ext uri="{FF2B5EF4-FFF2-40B4-BE49-F238E27FC236}">
                <a16:creationId xmlns:a16="http://schemas.microsoft.com/office/drawing/2014/main" id="{625783FD-444C-49C9-8D3F-84CBF96C20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1369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045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newspaper&#10;&#10;Description automatically generated">
            <a:extLst>
              <a:ext uri="{FF2B5EF4-FFF2-40B4-BE49-F238E27FC236}">
                <a16:creationId xmlns:a16="http://schemas.microsoft.com/office/drawing/2014/main" id="{613B1721-A90E-47A2-AD07-9D9999F390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876"/>
            <a:ext cx="9144000" cy="404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9678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newspaper&#10;&#10;Description automatically generated">
            <a:extLst>
              <a:ext uri="{FF2B5EF4-FFF2-40B4-BE49-F238E27FC236}">
                <a16:creationId xmlns:a16="http://schemas.microsoft.com/office/drawing/2014/main" id="{4B38F913-C07F-43EC-B869-D84F8C66A1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876"/>
            <a:ext cx="9144000" cy="404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54827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newspaper&#10;&#10;Description automatically generated">
            <a:extLst>
              <a:ext uri="{FF2B5EF4-FFF2-40B4-BE49-F238E27FC236}">
                <a16:creationId xmlns:a16="http://schemas.microsoft.com/office/drawing/2014/main" id="{ED8BA350-AF92-41A5-9D09-2D7FE1DF1E3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876"/>
            <a:ext cx="9144000" cy="404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33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61E9220-6A60-446D-8BAA-B69D4A80533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9700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F34E63E-B948-7C4D-81D0-A899CEB82F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4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le_C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E8B628D-2815-40D1-B3E8-0FC980A81CF9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99036" y="4736175"/>
            <a:ext cx="5046212" cy="26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2677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TVD_Why_F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610CE57-631B-1F4A-9DAE-B5BF9B1A2F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445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Referent_A_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11010" y="0"/>
            <a:ext cx="9155010" cy="3924299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9023" y="906312"/>
            <a:ext cx="5305806" cy="2364042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4565" y="3431200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202" y="700686"/>
            <a:ext cx="2771495" cy="2771496"/>
          </a:xfrm>
          <a:prstGeom prst="ellipse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06135" y="3431200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2B502DB-7D88-4F3F-9866-48642874EB5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99036" y="4736175"/>
            <a:ext cx="5046212" cy="26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954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5197CD21-2836-4DBE-B686-6B34A195A1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170354C8-9813-48A8-B3E0-0EF2AAAFA076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F4639D0E-5CDB-44C3-900F-876CA3A76037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9" name="Textplatzhalter 22">
            <a:extLst>
              <a:ext uri="{FF2B5EF4-FFF2-40B4-BE49-F238E27FC236}">
                <a16:creationId xmlns:a16="http://schemas.microsoft.com/office/drawing/2014/main" id="{BA8BEE86-91EC-4FFD-AB6F-FB3D7CF9248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0" name="Textplatzhalter 22">
            <a:extLst>
              <a:ext uri="{FF2B5EF4-FFF2-40B4-BE49-F238E27FC236}">
                <a16:creationId xmlns:a16="http://schemas.microsoft.com/office/drawing/2014/main" id="{22639B97-6724-4784-8F52-0C4690E920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2" name="Titel 1">
            <a:extLst>
              <a:ext uri="{FF2B5EF4-FFF2-40B4-BE49-F238E27FC236}">
                <a16:creationId xmlns:a16="http://schemas.microsoft.com/office/drawing/2014/main" id="{771B470D-40F0-41F5-A13C-6BE805BBE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no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3" name="Textplatzhalter 22">
            <a:extLst>
              <a:ext uri="{FF2B5EF4-FFF2-40B4-BE49-F238E27FC236}">
                <a16:creationId xmlns:a16="http://schemas.microsoft.com/office/drawing/2014/main" id="{79A3E2C6-7F25-4A74-B6B0-1FF280C8E15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24" name="Textplatzhalter 22">
            <a:extLst>
              <a:ext uri="{FF2B5EF4-FFF2-40B4-BE49-F238E27FC236}">
                <a16:creationId xmlns:a16="http://schemas.microsoft.com/office/drawing/2014/main" id="{C8F2CE15-1030-474F-912C-5354C12B8D5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>
            <a:noAutofit/>
          </a:bodyPr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5F547F7B-45DC-43D0-A7D1-ADE243F4AC61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6AA63C5-AB88-4D99-84D0-71DD2023FC00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99036" y="4736175"/>
            <a:ext cx="5046212" cy="26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302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B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0A25D9F3-6D5F-4448-9523-5CAC398200C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F9AE17D-059E-480A-A126-FEE99A479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8159E64-2620-474C-9309-3BFE3DDAF8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65820A9-F670-4F7F-BC61-FE16742DC11B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CC14EB-C609-48BE-8FF3-8208BB7DF114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2" name="Textplatzhalter 22">
            <a:extLst>
              <a:ext uri="{FF2B5EF4-FFF2-40B4-BE49-F238E27FC236}">
                <a16:creationId xmlns:a16="http://schemas.microsoft.com/office/drawing/2014/main" id="{F07A7AB2-BEDA-4362-A47D-DD88A8E397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13" name="Textplatzhalter 22">
            <a:extLst>
              <a:ext uri="{FF2B5EF4-FFF2-40B4-BE49-F238E27FC236}">
                <a16:creationId xmlns:a16="http://schemas.microsoft.com/office/drawing/2014/main" id="{06DB92DE-C58D-4E03-9EC6-15FAABF3060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sp>
        <p:nvSpPr>
          <p:cNvPr id="14" name="Textplatzhalter 22">
            <a:extLst>
              <a:ext uri="{FF2B5EF4-FFF2-40B4-BE49-F238E27FC236}">
                <a16:creationId xmlns:a16="http://schemas.microsoft.com/office/drawing/2014/main" id="{A1C607A4-07EC-44F1-8FF3-DF8BF4C21E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BA864412-A07F-4D46-A20B-6A0A14F578B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61AEBB0-2A8E-49FA-85BE-8A770390B219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99036" y="4736175"/>
            <a:ext cx="5046212" cy="26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8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_C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EE8BFA6E-75AE-4550-91DB-F738965DD95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3924299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DF103F16-84FC-4373-AA75-379A0694BCF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310F7874-6E05-431B-BFD7-1522F3B7AFD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5" name="Textplatzhalter 22">
            <a:extLst>
              <a:ext uri="{FF2B5EF4-FFF2-40B4-BE49-F238E27FC236}">
                <a16:creationId xmlns:a16="http://schemas.microsoft.com/office/drawing/2014/main" id="{CC98E858-0814-4999-8992-CEE2F39AAFC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1332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Blog</a:t>
            </a:r>
          </a:p>
        </p:txBody>
      </p:sp>
      <p:sp>
        <p:nvSpPr>
          <p:cNvPr id="26" name="Textplatzhalter 22">
            <a:extLst>
              <a:ext uri="{FF2B5EF4-FFF2-40B4-BE49-F238E27FC236}">
                <a16:creationId xmlns:a16="http://schemas.microsoft.com/office/drawing/2014/main" id="{E02BDEFE-0271-4DEC-AB83-7E962C937FE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35503" y="3439779"/>
            <a:ext cx="2195957" cy="396008"/>
          </a:xfrm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@Twitter</a:t>
            </a:r>
          </a:p>
        </p:txBody>
      </p:sp>
      <p:sp>
        <p:nvSpPr>
          <p:cNvPr id="28" name="Titel 1">
            <a:extLst>
              <a:ext uri="{FF2B5EF4-FFF2-40B4-BE49-F238E27FC236}">
                <a16:creationId xmlns:a16="http://schemas.microsoft.com/office/drawing/2014/main" id="{9947B570-C857-4B0E-BD11-40E5ACD7E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29" name="Textplatzhalter 22">
            <a:extLst>
              <a:ext uri="{FF2B5EF4-FFF2-40B4-BE49-F238E27FC236}">
                <a16:creationId xmlns:a16="http://schemas.microsoft.com/office/drawing/2014/main" id="{989F16C5-7BDC-43F1-8F9D-ECCE226131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9023" y="872613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Untertitel optional</a:t>
            </a:r>
          </a:p>
        </p:txBody>
      </p:sp>
      <p:sp>
        <p:nvSpPr>
          <p:cNvPr id="30" name="Textplatzhalter 22">
            <a:extLst>
              <a:ext uri="{FF2B5EF4-FFF2-40B4-BE49-F238E27FC236}">
                <a16:creationId xmlns:a16="http://schemas.microsoft.com/office/drawing/2014/main" id="{B77A77D4-3D07-4A5C-9098-CB65C78AE04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9023" y="1245688"/>
            <a:ext cx="8696654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CH" noProof="0"/>
              <a:t>Referent(en) nur Vorname</a:t>
            </a: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AA84DC77-47E2-4A70-9201-C269B0C8306B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0F346E2-2F68-4ACA-9486-7400A7DAA3C1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499036" y="4736175"/>
            <a:ext cx="5046212" cy="26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549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Referent_A_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2A49E7A8-0410-4E7A-A063-AC2F879896BA}"/>
              </a:ext>
            </a:extLst>
          </p:cNvPr>
          <p:cNvSpPr/>
          <p:nvPr userDrawn="1"/>
        </p:nvSpPr>
        <p:spPr>
          <a:xfrm>
            <a:off x="-11010" y="0"/>
            <a:ext cx="9155010" cy="3924299"/>
          </a:xfrm>
          <a:prstGeom prst="rect">
            <a:avLst/>
          </a:prstGeom>
          <a:solidFill>
            <a:srgbClr val="4091B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94A20B32-C63D-4FA4-AE81-CAA3352E6B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9023" y="277383"/>
            <a:ext cx="8696655" cy="581827"/>
          </a:xfrm>
        </p:spPr>
        <p:txBody>
          <a:bodyPr anchor="t" anchorCtr="0">
            <a:spAutoFit/>
          </a:bodyPr>
          <a:lstStyle>
            <a:lvl1pPr>
              <a:lnSpc>
                <a:spcPts val="3800"/>
              </a:lnSpc>
              <a:defRPr sz="3500" b="0" i="0" baseline="0">
                <a:solidFill>
                  <a:schemeClr val="bg1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de-CH" noProof="0"/>
              <a:t>Referent nur Vorname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A24F47F-98CA-43EB-BEBD-60A6A3BFE8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9035" y="3472182"/>
            <a:ext cx="309880" cy="250288"/>
          </a:xfrm>
          <a:prstGeom prst="rect">
            <a:avLst/>
          </a:prstGeom>
        </p:spPr>
      </p:pic>
      <p:sp>
        <p:nvSpPr>
          <p:cNvPr id="9" name="Textplatzhalter 22">
            <a:extLst>
              <a:ext uri="{FF2B5EF4-FFF2-40B4-BE49-F238E27FC236}">
                <a16:creationId xmlns:a16="http://schemas.microsoft.com/office/drawing/2014/main" id="{33DDDB2D-D9E7-4947-88FB-D183C692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9023" y="906312"/>
            <a:ext cx="5305806" cy="2364042"/>
          </a:xfrm>
          <a:effectLst/>
        </p:spPr>
        <p:txBody>
          <a:bodyPr lIns="108000"/>
          <a:lstStyle>
            <a:lvl1pPr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Mastertextformat bearbeiten</a:t>
            </a:r>
          </a:p>
        </p:txBody>
      </p:sp>
      <p:sp>
        <p:nvSpPr>
          <p:cNvPr id="10" name="Textplatzhalter 22">
            <a:extLst>
              <a:ext uri="{FF2B5EF4-FFF2-40B4-BE49-F238E27FC236}">
                <a16:creationId xmlns:a16="http://schemas.microsoft.com/office/drawing/2014/main" id="{D1D99BBB-6982-4847-8CF6-C28BCB16992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4565" y="3431200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@Twitter</a:t>
            </a:r>
            <a:endParaRPr lang="de-CH" noProof="0"/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E3715DD8-2C34-4746-8403-A0F91A494E9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95202" y="700686"/>
            <a:ext cx="2771495" cy="2771496"/>
          </a:xfrm>
          <a:prstGeom prst="ellipse">
            <a:avLst/>
          </a:prstGeom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9F7FF09F-7698-490E-B303-01EF73AA7F7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  <p:pic>
        <p:nvPicPr>
          <p:cNvPr id="14" name="Grafik 17">
            <a:extLst>
              <a:ext uri="{FF2B5EF4-FFF2-40B4-BE49-F238E27FC236}">
                <a16:creationId xmlns:a16="http://schemas.microsoft.com/office/drawing/2014/main" id="{76133CD1-089B-4441-8BC0-1A767DF0055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700000">
            <a:off x="3161516" y="3442166"/>
            <a:ext cx="383625" cy="277063"/>
          </a:xfrm>
          <a:prstGeom prst="rect">
            <a:avLst/>
          </a:prstGeom>
        </p:spPr>
      </p:pic>
      <p:sp>
        <p:nvSpPr>
          <p:cNvPr id="16" name="Textplatzhalter 22">
            <a:extLst>
              <a:ext uri="{FF2B5EF4-FFF2-40B4-BE49-F238E27FC236}">
                <a16:creationId xmlns:a16="http://schemas.microsoft.com/office/drawing/2014/main" id="{2D31F827-BFBC-D440-B0B2-F5D5D1494A3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06135" y="3431200"/>
            <a:ext cx="2195957" cy="396008"/>
          </a:xfrm>
          <a:effectLst/>
        </p:spPr>
        <p:txBody>
          <a:bodyPr lIns="108000"/>
          <a:lstStyle>
            <a:lvl1pPr marL="0" indent="0">
              <a:buNone/>
              <a:defRPr sz="2000" b="0" i="0" baseline="0">
                <a:solidFill>
                  <a:srgbClr val="FFFFFF"/>
                </a:solidFill>
                <a:effectLst/>
              </a:defRPr>
            </a:lvl1pPr>
          </a:lstStyle>
          <a:p>
            <a:pPr lvl="0"/>
            <a:r>
              <a:rPr lang="de-DE" noProof="0"/>
              <a:t>Blog</a:t>
            </a:r>
            <a:endParaRPr lang="de-CH" noProof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DFEDB93-CC5E-4B9F-8B51-216DAD29157C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499036" y="4736175"/>
            <a:ext cx="5046212" cy="266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43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Kapitel_A_li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B1A05EC-2898-40B2-AA4A-813F3782CFBF}"/>
              </a:ext>
            </a:extLst>
          </p:cNvPr>
          <p:cNvSpPr/>
          <p:nvPr userDrawn="1"/>
        </p:nvSpPr>
        <p:spPr>
          <a:xfrm>
            <a:off x="-11010" y="-1"/>
            <a:ext cx="9155010" cy="5143501"/>
          </a:xfrm>
          <a:prstGeom prst="rect">
            <a:avLst/>
          </a:prstGeom>
          <a:solidFill>
            <a:srgbClr val="6D65AB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00" err="1">
              <a:solidFill>
                <a:schemeClr val="tx1"/>
              </a:solidFill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862F7C8C-B66A-4CA3-BD15-B2603BB1A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611" y="183600"/>
            <a:ext cx="7123328" cy="3859820"/>
          </a:xfrm>
        </p:spPr>
        <p:txBody>
          <a:bodyPr anchor="t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pic>
        <p:nvPicPr>
          <p:cNvPr id="5" name="Grafik 13">
            <a:extLst>
              <a:ext uri="{FF2B5EF4-FFF2-40B4-BE49-F238E27FC236}">
                <a16:creationId xmlns:a16="http://schemas.microsoft.com/office/drawing/2014/main" id="{4C603BB6-889F-4D39-8910-6DF8E764CB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79128" y="4710201"/>
            <a:ext cx="1378800" cy="27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294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473E93-FC20-4D08-8713-3AE69D77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007" y="154047"/>
            <a:ext cx="8691920" cy="3820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8BB577-A660-4EF7-A95E-748B9B583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006" y="671743"/>
            <a:ext cx="8691921" cy="39669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5"/>
            <a:r>
              <a:rPr lang="de-DE"/>
              <a:t>Sechste Ebene</a:t>
            </a:r>
          </a:p>
          <a:p>
            <a:pPr lvl="6"/>
            <a:r>
              <a:rPr lang="de-DE"/>
              <a:t>Siebte Ebene</a:t>
            </a:r>
          </a:p>
          <a:p>
            <a:pPr lvl="7"/>
            <a:r>
              <a:rPr lang="de-DE"/>
              <a:t>Achte Ebene</a:t>
            </a:r>
          </a:p>
          <a:p>
            <a:pPr lvl="8"/>
            <a:r>
              <a:rPr lang="de-DE"/>
              <a:t>Neunte Ebene</a:t>
            </a:r>
          </a:p>
        </p:txBody>
      </p:sp>
      <p:sp>
        <p:nvSpPr>
          <p:cNvPr id="8" name="Fußzeilenplatzhalter 2">
            <a:extLst>
              <a:ext uri="{FF2B5EF4-FFF2-40B4-BE49-F238E27FC236}">
                <a16:creationId xmlns:a16="http://schemas.microsoft.com/office/drawing/2014/main" id="{FAB7DFC9-2CC6-4242-95E0-93C2EE58B8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79570" y="4802314"/>
            <a:ext cx="392040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r>
              <a:rPr lang="de-DE"/>
              <a:t>Bezeichnung Präsentation</a:t>
            </a:r>
          </a:p>
        </p:txBody>
      </p:sp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C921907F-74E5-40B0-B7B1-ED9C2B208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95753" y="4802314"/>
            <a:ext cx="407747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CAA1D080-129B-CB43-9B9B-B053798F4C9F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10" name="Datumsplatzhalter 4">
            <a:extLst>
              <a:ext uri="{FF2B5EF4-FFF2-40B4-BE49-F238E27FC236}">
                <a16:creationId xmlns:a16="http://schemas.microsoft.com/office/drawing/2014/main" id="{9ABEAFA5-72AE-4C0C-9BD3-0B98BEA5A6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3500" y="4802314"/>
            <a:ext cx="876070" cy="274637"/>
          </a:xfrm>
          <a:prstGeom prst="rect">
            <a:avLst/>
          </a:prstGeom>
        </p:spPr>
        <p:txBody>
          <a:bodyPr/>
          <a:lstStyle>
            <a:lvl1pPr>
              <a:defRPr sz="1100"/>
            </a:lvl1pPr>
          </a:lstStyle>
          <a:p>
            <a:fld id="{91895489-4B6F-4E43-8911-8E63B1632699}" type="datetime1">
              <a:rPr lang="de-DE" smtClean="0"/>
              <a:pPr/>
              <a:t>26.02.21</a:t>
            </a:fld>
            <a:endParaRPr lang="de-DE"/>
          </a:p>
        </p:txBody>
      </p:sp>
      <p:pic>
        <p:nvPicPr>
          <p:cNvPr id="11" name="Grafik 17">
            <a:extLst>
              <a:ext uri="{FF2B5EF4-FFF2-40B4-BE49-F238E27FC236}">
                <a16:creationId xmlns:a16="http://schemas.microsoft.com/office/drawing/2014/main" id="{03F7D264-F98A-48E2-98F3-1B3895BA84DC}"/>
              </a:ext>
            </a:extLst>
          </p:cNvPr>
          <p:cNvPicPr>
            <a:picLocks noChangeAspect="1"/>
          </p:cNvPicPr>
          <p:nvPr userDrawn="1"/>
        </p:nvPicPr>
        <p:blipFill>
          <a:blip r:embed="rId3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3"/>
              </a:ext>
            </a:extLst>
          </a:blip>
          <a:stretch>
            <a:fillRect/>
          </a:stretch>
        </p:blipFill>
        <p:spPr>
          <a:xfrm>
            <a:off x="7579128" y="4711969"/>
            <a:ext cx="1378800" cy="27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08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39" r:id="rId2"/>
    <p:sldLayoutId id="2147483741" r:id="rId3"/>
    <p:sldLayoutId id="2147483742" r:id="rId4"/>
    <p:sldLayoutId id="2147483763" r:id="rId5"/>
    <p:sldLayoutId id="2147483764" r:id="rId6"/>
    <p:sldLayoutId id="2147483765" r:id="rId7"/>
    <p:sldLayoutId id="2147483766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43" r:id="rId17"/>
    <p:sldLayoutId id="2147483752" r:id="rId18"/>
    <p:sldLayoutId id="2147483753" r:id="rId19"/>
    <p:sldLayoutId id="2147483755" r:id="rId20"/>
    <p:sldLayoutId id="2147483761" r:id="rId21"/>
    <p:sldLayoutId id="2147483762" r:id="rId22"/>
    <p:sldLayoutId id="2147483734" r:id="rId23"/>
    <p:sldLayoutId id="2147483760" r:id="rId24"/>
    <p:sldLayoutId id="2147483767" r:id="rId25"/>
    <p:sldLayoutId id="2147483768" r:id="rId26"/>
    <p:sldLayoutId id="2147483769" r:id="rId27"/>
    <p:sldLayoutId id="2147483756" r:id="rId28"/>
    <p:sldLayoutId id="2147483757" r:id="rId29"/>
    <p:sldLayoutId id="2147483758" r:id="rId3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B0A1D33-15E9-49C8-BAF5-355E4F38D98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A9D5B-4105-4539-B791-976B4E51B5D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7352080-2BBF-4F3E-895B-3E03995F3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4EED2E-6A8C-4F54-B743-4CFC21031E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FE2A19C-F0C6-4ED6-802D-2A90CCDDB13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45151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EC8AA-61B4-40F7-BB91-53A257395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69387-52EB-4D19-B2D4-3C46DCE47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>
                <a:latin typeface="Courier New" panose="02070309020205020404" pitchFamily="49" charset="0"/>
                <a:cs typeface="Courier New" panose="02070309020205020404" pitchFamily="49" charset="0"/>
              </a:rPr>
              <a:t>djfkdkfjkdflkdjlk</a:t>
            </a:r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1136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233C782-8159-0548-8559-6625392BA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45523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C548DA-A703-C248-9BB9-7BDF252FD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3FC0DF1-BBAD-4B48-BE4B-C3D81F730530}"/>
              </a:ext>
            </a:extLst>
          </p:cNvPr>
          <p:cNvSpPr>
            <a:spLocks noGrp="1"/>
          </p:cNvSpPr>
          <p:nvPr>
            <p:ph idx="16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F2A508-5D2E-6849-9C77-2FDED2BDE1E1}"/>
              </a:ext>
            </a:extLst>
          </p:cNvPr>
          <p:cNvSpPr>
            <a:spLocks noGrp="1"/>
          </p:cNvSpPr>
          <p:nvPr>
            <p:ph idx="17"/>
          </p:nvPr>
        </p:nvSpPr>
        <p:spPr/>
        <p:txBody>
          <a:bodyPr/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31542699"/>
      </p:ext>
    </p:extLst>
  </p:cSld>
  <p:clrMapOvr>
    <a:masterClrMapping/>
  </p:clrMapOvr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E1B090B0-AF7A-444F-9E84-43A4E17F0019}" vid="{F64AD7B3-42F6-0949-A4D1-B671BEA2D68D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sponsible xmlns="c4b9e184-14ce-443c-b89e-4fb866c8376b">
      <UserInfo>
        <DisplayName/>
        <AccountId xsi:nil="true"/>
        <AccountType/>
      </UserInfo>
    </Responsible>
    <SecurityLevel xmlns="c4b9e184-14ce-443c-b89e-4fb866c8376b">internal</SecurityLevel>
    <ValidTo xmlns="c4b9e184-14ce-443c-b89e-4fb866c8376b" xsi:nil="true"/>
  </documentManagement>
</p:properties>
</file>

<file path=customXml/item2.xml><?xml version="1.0" encoding="utf-8"?>
<?mso-contentType ?>
<SharedContentType xmlns="Microsoft.SharePoint.Taxonomy.ContentTypeSync" SourceId="e6b7f0d9-f34e-4053-b96a-1c1484d0c72f" ContentTypeId="0x0101008A3E7A74CC7B6D498FAA55EE7D07461A" PreviousValue="false"/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GeneralDocType" ma:contentTypeID="0x0101008A3E7A74CC7B6D498FAA55EE7D07461A0047596AD253E6D548AE67F5B2AC195FB9" ma:contentTypeVersion="7" ma:contentTypeDescription="" ma:contentTypeScope="" ma:versionID="2bc70a0220d0d0a47e111b7a2828154b">
  <xsd:schema xmlns:xsd="http://www.w3.org/2001/XMLSchema" xmlns:xs="http://www.w3.org/2001/XMLSchema" xmlns:p="http://schemas.microsoft.com/office/2006/metadata/properties" xmlns:ns2="c4b9e184-14ce-443c-b89e-4fb866c8376b" targetNamespace="http://schemas.microsoft.com/office/2006/metadata/properties" ma:root="true" ma:fieldsID="0cd9424c44e2c453467503a1aa6a1d4b" ns2:_="">
    <xsd:import namespace="c4b9e184-14ce-443c-b89e-4fb866c8376b"/>
    <xsd:element name="properties">
      <xsd:complexType>
        <xsd:sequence>
          <xsd:element name="documentManagement">
            <xsd:complexType>
              <xsd:all>
                <xsd:element ref="ns2:ValidTo" minOccurs="0"/>
                <xsd:element ref="ns2:Responsible" minOccurs="0"/>
                <xsd:element ref="ns2:SecurityLeve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b9e184-14ce-443c-b89e-4fb866c8376b" elementFormDefault="qualified">
    <xsd:import namespace="http://schemas.microsoft.com/office/2006/documentManagement/types"/>
    <xsd:import namespace="http://schemas.microsoft.com/office/infopath/2007/PartnerControls"/>
    <xsd:element name="ValidTo" ma:index="1" nillable="true" ma:displayName="Valid To" ma:format="DateOnly" ma:indexed="true" ma:internalName="ValidTo" ma:readOnly="false">
      <xsd:simpleType>
        <xsd:restriction base="dms:DateTime"/>
      </xsd:simpleType>
    </xsd:element>
    <xsd:element name="Responsible" ma:index="2" nillable="true" ma:displayName="Responsible" ma:indexed="true" ma:list="UserInfo" ma:SearchPeopleOnly="false" ma:SharePointGroup="0" ma:internalName="Responsible" ma:readOnly="false" ma:showField="ImnNam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ecurityLevel" ma:index="3" nillable="true" ma:displayName="Security Level" ma:default="internal" ma:format="RadioButtons" ma:indexed="true" ma:internalName="SecurityLevel" ma:readOnly="false">
      <xsd:simpleType>
        <xsd:restriction base="dms:Choice">
          <xsd:enumeration value="public"/>
          <xsd:enumeration value="internal"/>
          <xsd:enumeration value="confidential"/>
          <xsd:enumeration value="secret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8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DAABE6B-7EDE-498E-A165-B1EE51F54FE7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c4b9e184-14ce-443c-b89e-4fb866c8376b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CE79D46-AAAE-435C-832A-20E1359F089D}">
  <ds:schemaRefs>
    <ds:schemaRef ds:uri="Microsoft.SharePoint.Taxonomy.ContentTypeSync"/>
  </ds:schemaRefs>
</ds:datastoreItem>
</file>

<file path=customXml/itemProps3.xml><?xml version="1.0" encoding="utf-8"?>
<ds:datastoreItem xmlns:ds="http://schemas.openxmlformats.org/officeDocument/2006/customXml" ds:itemID="{BB740D95-5590-48B8-AB49-FFF0F08F00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4b9e184-14ce-443c-b89e-4fb866c8376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5683A655-D4C4-4A97-9DC4-B480881A2D4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Benutzerdefiniertes Design</Template>
  <TotalTime>1</TotalTime>
  <Words>1</Words>
  <Application>Microsoft Macintosh PowerPoint</Application>
  <PresentationFormat>On-screen Show (16:9)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Courier New</vt:lpstr>
      <vt:lpstr>Impact</vt:lpstr>
      <vt:lpstr>Segoe UI</vt:lpstr>
      <vt:lpstr>Benutzerdefiniertes Design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Björn Bröhl</dc:creator>
  <cp:lastModifiedBy>Stefan Oehrli</cp:lastModifiedBy>
  <cp:revision>2</cp:revision>
  <cp:lastPrinted>2019-02-08T10:15:56Z</cp:lastPrinted>
  <dcterms:created xsi:type="dcterms:W3CDTF">2019-08-26T08:33:39Z</dcterms:created>
  <dcterms:modified xsi:type="dcterms:W3CDTF">2021-02-26T14:59:07Z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0x0101008A3E7A74CC7B6D498FAA55EE7D07461A0047596AD253E6D548AE67F5B2AC195FB9</vt:lpwstr>
  </property>
  <property fmtid="{D5CDD505-2E9C-101B-9397-08002B2CF9AE}" pid="3" name="BDSDiscipline">
    <vt:lpwstr>43;#SEC-GEN|9a069ce5-35cb-458f-b110-00d8b51ad25d</vt:lpwstr>
  </property>
  <property fmtid="{D5CDD505-2E9C-101B-9397-08002B2CF9AE}" pid="4" name="SharedWithUsers">
    <vt:lpwstr>1128;#Stefan Marx</vt:lpwstr>
  </property>
</Properties>
</file>

<file path=docProps/thumbnail.jpeg>
</file>